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>
      <p:cViewPr varScale="1">
        <p:scale>
          <a:sx n="49" d="100"/>
          <a:sy n="49" d="100"/>
        </p:scale>
        <p:origin x="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33974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54334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1099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94795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0313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4760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68894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2567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05942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5693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6856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64508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4393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84155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20313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1325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57AB-B708-4250-997E-40BD6A835C87}" type="datetimeFigureOut">
              <a:rPr lang="pl-PL" smtClean="0"/>
              <a:t>2017-12-04</a:t>
            </a:fld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1AAF3C5-0A6E-4643-9F63-18FC7F8418B2}" type="slidenum">
              <a:rPr lang="pl-PL" smtClean="0"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36337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3613"/>
            <a:ext cx="12192000" cy="69774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3425205" y="1755378"/>
            <a:ext cx="53415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WOLONTARIAT</a:t>
            </a:r>
            <a:endParaRPr lang="pl-PL" sz="6000" b="1" cap="none" spc="0" dirty="0">
              <a:ln w="952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7051415" y="3918972"/>
            <a:ext cx="492831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„Człowiek jest wielki nie przez to,</a:t>
            </a:r>
          </a:p>
          <a:p>
            <a:pPr algn="r"/>
            <a:r>
              <a:rPr lang="pl-PL" sz="2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 posiada,</a:t>
            </a:r>
          </a:p>
          <a:p>
            <a:pPr algn="r"/>
            <a:r>
              <a:rPr lang="pl-PL" sz="2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lecz przez to, kim jest;</a:t>
            </a:r>
          </a:p>
          <a:p>
            <a:pPr algn="r"/>
            <a:r>
              <a:rPr lang="pl-PL" sz="2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nie przez to, co ma,</a:t>
            </a:r>
          </a:p>
          <a:p>
            <a:pPr algn="r"/>
            <a:r>
              <a:rPr lang="pl-PL" sz="2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lecz przez to, czym dzieli się z innymi”</a:t>
            </a:r>
          </a:p>
          <a:p>
            <a:pPr algn="r"/>
            <a:r>
              <a:rPr lang="pl-PL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Św. Jan Paweł II</a:t>
            </a:r>
          </a:p>
        </p:txBody>
      </p:sp>
    </p:spTree>
    <p:extLst>
      <p:ext uri="{BB962C8B-B14F-4D97-AF65-F5344CB8AC3E}">
        <p14:creationId xmlns:p14="http://schemas.microsoft.com/office/powerpoint/2010/main" val="130385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789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3425205" y="1484930"/>
            <a:ext cx="534159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WOLONTARIAT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602973" y="2863160"/>
            <a:ext cx="10986053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</a:t>
            </a:r>
          </a:p>
          <a:p>
            <a:pPr algn="just"/>
            <a:r>
              <a:rPr lang="pl-PL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</a:t>
            </a:r>
            <a:r>
              <a:rPr lang="pl-PL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obrowolna, bezpłatna, świadoma praca na rzecz innych lub całego społeczeństwa, wykraczająca poza związki rodzinno-koleżeńsko-przyjacielskie.</a:t>
            </a:r>
          </a:p>
          <a:p>
            <a:pPr algn="ctr"/>
            <a:endParaRPr lang="pl-PL" sz="5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pl-PL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717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" y="35530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1928032" y="1231186"/>
            <a:ext cx="833593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Kim jest wolontariusz?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02365" y="3602038"/>
            <a:ext cx="109860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l-PL" sz="54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98783" y="2967335"/>
            <a:ext cx="11489635" cy="40010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</a:rPr>
              <a:t>Wolontariusz to ochotnik.</a:t>
            </a:r>
          </a:p>
          <a:p>
            <a:pPr algn="ctr"/>
            <a:endParaRPr lang="pl-PL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l-PL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Wolontariuszem jest ten, kto dobrowolnie i świadomie oraz bez wynagradzania angażuje się w pracę na rzecz osób, organizacji.</a:t>
            </a:r>
          </a:p>
          <a:p>
            <a:pPr algn="ctr"/>
            <a:endParaRPr lang="pl-PL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603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789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908613" y="541944"/>
            <a:ext cx="105735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Jak zostać wolontariuszem </a:t>
            </a:r>
          </a:p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 od czego zacząć?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02365" y="3602038"/>
            <a:ext cx="109860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l-PL" sz="54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905814" y="3104668"/>
            <a:ext cx="103803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Oprócz dysponowania wolnym czasem należy mieć  przede wszystkim dobre chęci.</a:t>
            </a: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659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789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635210" y="744461"/>
            <a:ext cx="1092158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 mogą robić wolontariusze?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02365" y="3602038"/>
            <a:ext cx="109860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l-PL" sz="54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0" y="2138026"/>
            <a:ext cx="12298017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just">
              <a:buFont typeface="Wingdings" panose="05000000000000000000" pitchFamily="2" charset="2"/>
              <a:buChar char="q"/>
            </a:pP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Pomagać innym w nauce.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Wspierać, odwiedzać osoby starsze, niepełnosprawne.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Prowadzić działalność na polu ekologii, sportu, kultury.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Udzielać się w akcjach, imprezach okolicznościowych.</a:t>
            </a: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619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789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377686" y="343745"/>
            <a:ext cx="1163540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Cechy, które powinny charakteryzować wolontariusza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02365" y="3602038"/>
            <a:ext cx="109860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l-PL" sz="54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381" y="2575116"/>
            <a:ext cx="12298017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just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ptymizm i chęć do działania,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otywacja do niesienia pomocy potrzebującym,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dwaga</a:t>
            </a: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  <a:endParaRPr lang="pl-PL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dpowiedzialność,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rażliwość,</a:t>
            </a:r>
          </a:p>
          <a:p>
            <a:pPr marL="685800" indent="-685800">
              <a:buFont typeface="Wingdings" panose="05000000000000000000" pitchFamily="2" charset="2"/>
              <a:buChar char="q"/>
            </a:pPr>
            <a:r>
              <a:rPr lang="pl-PL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</a:t>
            </a:r>
            <a:r>
              <a:rPr lang="pl-PL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ystematyczność.</a:t>
            </a: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678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789"/>
            <a:ext cx="12192000" cy="69488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Prostokąt 5"/>
          <p:cNvSpPr/>
          <p:nvPr/>
        </p:nvSpPr>
        <p:spPr>
          <a:xfrm>
            <a:off x="313911" y="36124"/>
            <a:ext cx="112918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Kodeks etyczny wolontariusza </a:t>
            </a:r>
            <a:endParaRPr lang="pl-PL" sz="6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4403585" y="3392644"/>
            <a:ext cx="2423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2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pl-PL" sz="2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02365" y="3602038"/>
            <a:ext cx="1098605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pl-PL" sz="5400" b="0" cap="none" spc="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0" y="2138026"/>
            <a:ext cx="1229801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marL="685800" indent="-685800" algn="just">
              <a:buFont typeface="Wingdings" panose="05000000000000000000" pitchFamily="2" charset="2"/>
              <a:buChar char="q"/>
            </a:pPr>
            <a:endParaRPr lang="pl-PL" sz="4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1169701"/>
            <a:ext cx="12298017" cy="5724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Być pewnym –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Zastanów się, dlaczego chcesz pomagać innym ludziom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pl-PL" sz="2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2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endParaRPr lang="pl-PL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Być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przekonanym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–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Nie oferuj swej pomocy, jeżeli nie jesteś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przekonany o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wartości tego, co robisz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</a:p>
          <a:p>
            <a:endParaRPr lang="pl-PL" b="1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Być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lojalnym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–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Zgłaszaj sugestie, nie uderzaj w innych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</a:p>
          <a:p>
            <a:endParaRPr lang="pl-PL" b="1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Mówić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otwarcie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– Pytaj o rzeczy, których nie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rozumiesz.</a:t>
            </a:r>
          </a:p>
          <a:p>
            <a:endParaRPr lang="pl-PL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Chętnie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uczyć się </a:t>
            </a: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–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Staraj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się wiedzieć jak najwięcej o Twojej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organizacji i pracy.</a:t>
            </a:r>
          </a:p>
          <a:p>
            <a:endParaRPr lang="pl-PL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Być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osobą, na której można polegać –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Praca jest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zobowiązaniem. Wykonuj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to, co zgodziłeś się zrobić. Nie składaj obietnic, których nie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jesteś w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stanie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spełnić.</a:t>
            </a:r>
          </a:p>
          <a:p>
            <a:endParaRPr lang="pl-PL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pl-PL" sz="2400" b="1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Działać </a:t>
            </a:r>
            <a:r>
              <a:rPr lang="pl-PL" sz="2400" b="1" dirty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 zespole –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Znajdź dla siebie miejsce w </a:t>
            </a:r>
            <a:r>
              <a:rPr lang="pl-PL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grupie. Samotnik </a:t>
            </a:r>
            <a:r>
              <a:rPr lang="pl-PL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działający na własną rękę jest mało skuteczny.</a:t>
            </a:r>
          </a:p>
          <a:p>
            <a:endParaRPr lang="pl-PL" b="1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249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01" y="1387037"/>
            <a:ext cx="5947893" cy="530353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602980" y="288530"/>
            <a:ext cx="102133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 grudnia  - Dzień Wolontariusza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8255358" y="2746144"/>
            <a:ext cx="355456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Oby co roku było nas więcej!</a:t>
            </a:r>
            <a:endParaRPr lang="pl-PL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280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115</TotalTime>
  <Words>317</Words>
  <Application>Microsoft Office PowerPoint</Application>
  <PresentationFormat>Panoramiczny</PresentationFormat>
  <Paragraphs>64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3" baseType="lpstr">
      <vt:lpstr>Arial</vt:lpstr>
      <vt:lpstr>Trebuchet MS</vt:lpstr>
      <vt:lpstr>Wingdings</vt:lpstr>
      <vt:lpstr>Wingdings 3</vt:lpstr>
      <vt:lpstr>Faseta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BeataS</dc:creator>
  <cp:lastModifiedBy>BeataS</cp:lastModifiedBy>
  <cp:revision>15</cp:revision>
  <dcterms:created xsi:type="dcterms:W3CDTF">2017-11-12T21:13:14Z</dcterms:created>
  <dcterms:modified xsi:type="dcterms:W3CDTF">2017-12-04T12:22:14Z</dcterms:modified>
</cp:coreProperties>
</file>